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pt-BR" altLang="en-US"/>
              <a:t>Pratos Típicos do Brasil</a:t>
            </a:r>
            <a:endParaRPr lang="pt-BR" alt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pt-BR" altLang="en-US"/>
              <a:t>Helen Vilela</a:t>
            </a:r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Região Centro-Oeste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4690" y="2448560"/>
            <a:ext cx="4762500" cy="31623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Região Nordeste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5475" y="1825625"/>
            <a:ext cx="8601075" cy="43516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Região Norte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9355" y="1825625"/>
            <a:ext cx="4351655" cy="43516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Região Sul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4660" y="1998345"/>
            <a:ext cx="5667375" cy="348615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Região Sudeste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Char"/>
      </p:transition>
    </mc:Choice>
    <mc:Fallback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WPS Presentation</Application>
  <PresentationFormat>宽屏</PresentationFormat>
  <Paragraphs>14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Blue Waves</vt:lpstr>
      <vt:lpstr>Pratos Típicos do Brasil</vt:lpstr>
      <vt:lpstr>Região Centro-Oeste</vt:lpstr>
      <vt:lpstr>Região Nordeste</vt:lpstr>
      <vt:lpstr>Região Norte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E-Sports 03</dc:creator>
  <cp:lastModifiedBy>PC 15</cp:lastModifiedBy>
  <cp:revision>3</cp:revision>
  <dcterms:created xsi:type="dcterms:W3CDTF">2024-03-13T10:53:00Z</dcterms:created>
  <dcterms:modified xsi:type="dcterms:W3CDTF">2024-03-13T18:02:05Z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1046-12.2.0.13489</vt:lpwstr>
  </property>
  <property fmtid="{D5CDD505-2E9C-101B-9397-08002B2CF9AE}" pid="3" name="ICV">
    <vt:lpwstr>B415E7316AFF48789C1D7CFCA2F9F67C_11</vt:lpwstr>
  </property>
</Properties>
</file>